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g&amp;ehk=4mv3VR73l8jeVm1tL" ContentType="image/jpe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&amp;ehk=vgZXGCScPXf2O600HnnOAg&amp;r=0&amp;pid=OfficeInsert" ContentType="image/jpe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9" r:id="rId2"/>
    <p:sldId id="260" r:id="rId3"/>
    <p:sldId id="258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2DEE2-633F-4B3E-9277-AD01B6CC0C11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9C1BF-C0D5-45B0-AB2F-E4EC4A4B5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4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C72D2A-EE2B-4D06-9FF9-425F5B7E004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96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5" y="945913"/>
            <a:ext cx="8637073" cy="2618555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9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189" indent="0" algn="ctr">
              <a:buNone/>
              <a:defRPr sz="18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FDC4-2415-4BA8-B9C3-FDF99F44F1F1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5" y="329309"/>
            <a:ext cx="5943668" cy="309201"/>
          </a:xfrm>
        </p:spPr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3" y="134929"/>
            <a:ext cx="811019" cy="503579"/>
          </a:xfrm>
        </p:spPr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745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7D7B-FC0B-448C-AFD9-EB15717FA424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089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10" y="798974"/>
            <a:ext cx="1615743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4"/>
            <a:ext cx="7828831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B1457-8BAE-4DCC-B5DB-BB1307A77C54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780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73BDC1B5-89C1-4AFF-A242-427B35E46B92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0271" y="326479"/>
            <a:ext cx="6242304" cy="312031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45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30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7" y="3806197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AE8D8-807C-4FDD-8650-C4793BFAE219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487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3" y="958038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7" y="2165622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7" y="2171770"/>
            <a:ext cx="4645152" cy="32870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5B7DA-6E29-4C2D-92CC-D5A45A841A61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50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953338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7" y="216972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7" y="2974449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2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70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AC796-0C8A-401A-932F-8755DFF57656}" type="datetime1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104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923A5-E670-4BBF-A30F-FEAB526A6E1D}" type="datetime1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58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DF4D-DF38-431D-8283-803B563AA94B}" type="datetime1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46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2" y="952579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9"/>
            <a:ext cx="6012471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2" y="3274754"/>
            <a:ext cx="3275013" cy="2178919"/>
          </a:xfrm>
        </p:spPr>
        <p:txBody>
          <a:bodyPr/>
          <a:lstStyle>
            <a:lvl1pPr marL="0" indent="0" algn="l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D37C-DA5C-4220-B4A8-7B4FC0ED1449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512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8" y="482171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3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2"/>
            <a:ext cx="5846487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7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3F9C3516-4A04-4F77-93A0-6C9FAC7C76D2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1"/>
            <a:ext cx="4877819" cy="320931"/>
          </a:xfrm>
        </p:spPr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5" y="137408"/>
            <a:ext cx="811019" cy="503579"/>
          </a:xfrm>
        </p:spPr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740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7"/>
            <a:ext cx="12192000" cy="74295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1" y="953325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1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1" y="330372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DDC7-FDB4-4A9E-8BDF-3919614A0721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1" y="329309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7" y="137408"/>
            <a:ext cx="811019" cy="50357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6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&amp;ehk=vgZXGCScPXf2O600HnnOAg&amp;r=0&amp;pid=OfficeInsert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&amp;ehk=4mv3VR73l8jeVm1t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Five Behaviors of a Healthy Organization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400" dirty="0">
                <a:solidFill>
                  <a:schemeClr val="accent1"/>
                </a:solidFill>
              </a:rPr>
              <a:t>3P Consulting System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5713" y="4958960"/>
            <a:ext cx="3579137" cy="95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61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You’re Going To Learn Today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Recommending and Facilitating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09585"/>
            <a:r>
              <a:rPr lang="en-US" dirty="0">
                <a:solidFill>
                  <a:prstClr val="black">
                    <a:tint val="75000"/>
                  </a:prstClr>
                </a:solidFill>
                <a:latin typeface="Century Gothic" panose="020B0502020202020204"/>
              </a:rPr>
              <a:t>© Preiser Consultants 2017. All Rights Reserved. Do Not Copy Without Permission.</a:t>
            </a:r>
          </a:p>
        </p:txBody>
      </p:sp>
      <p:pic>
        <p:nvPicPr>
          <p:cNvPr id="1026" name="Picture 2" descr="Image result for 5 behaviors of a cohesive te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891" y="3181520"/>
            <a:ext cx="9737768" cy="228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78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lencioni five dysfunctions pyrami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790" y="906164"/>
            <a:ext cx="8769405" cy="5097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368" y="5704216"/>
            <a:ext cx="5101389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1333" dirty="0">
                <a:solidFill>
                  <a:prstClr val="black"/>
                </a:solidFill>
                <a:latin typeface="Century Gothic" panose="020B0502020202020204"/>
              </a:rPr>
              <a:t>Lencioni 2002</a:t>
            </a:r>
          </a:p>
        </p:txBody>
      </p:sp>
    </p:spTree>
    <p:extLst>
      <p:ext uri="{BB962C8B-B14F-4D97-AF65-F5344CB8AC3E}">
        <p14:creationId xmlns:p14="http://schemas.microsoft.com/office/powerpoint/2010/main" val="310833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Vital 33</a:t>
            </a:r>
          </a:p>
          <a:p>
            <a:pPr lvl="1"/>
            <a:r>
              <a:rPr lang="en-US" sz="2200" dirty="0"/>
              <a:t>Openly invite feedback</a:t>
            </a:r>
          </a:p>
          <a:p>
            <a:pPr lvl="1"/>
            <a:r>
              <a:rPr lang="en-US" sz="2200" dirty="0"/>
              <a:t>Leave meetings in agreement</a:t>
            </a:r>
          </a:p>
          <a:p>
            <a:pPr lvl="1"/>
            <a:r>
              <a:rPr lang="en-US" sz="2200" dirty="0"/>
              <a:t>Clear and open discussions</a:t>
            </a:r>
          </a:p>
          <a:p>
            <a:pPr lvl="1"/>
            <a:r>
              <a:rPr lang="en-US" sz="2200" dirty="0"/>
              <a:t>Easy to talk with leaders    </a:t>
            </a:r>
          </a:p>
          <a:p>
            <a:pPr lvl="1"/>
            <a:r>
              <a:rPr lang="en-US" sz="2200" dirty="0"/>
              <a:t>Challenge existing practices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pic>
        <p:nvPicPr>
          <p:cNvPr id="6" name="Graphic 5" descr="No sig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24534" y="2532153"/>
            <a:ext cx="545160" cy="545160"/>
          </a:xfrm>
          <a:prstGeom prst="rect">
            <a:avLst/>
          </a:prstGeom>
        </p:spPr>
      </p:pic>
      <p:pic>
        <p:nvPicPr>
          <p:cNvPr id="10" name="Graphic 9" descr="No sig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8389" y="3039382"/>
            <a:ext cx="545160" cy="545160"/>
          </a:xfrm>
          <a:prstGeom prst="rect">
            <a:avLst/>
          </a:prstGeom>
        </p:spPr>
      </p:pic>
      <p:pic>
        <p:nvPicPr>
          <p:cNvPr id="11" name="Graphic 10" descr="No sig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60061" y="4057238"/>
            <a:ext cx="545160" cy="545160"/>
          </a:xfrm>
          <a:prstGeom prst="rect">
            <a:avLst/>
          </a:prstGeom>
        </p:spPr>
      </p:pic>
      <p:pic>
        <p:nvPicPr>
          <p:cNvPr id="12" name="Graphic 11" descr="No sig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8389" y="3550009"/>
            <a:ext cx="545160" cy="545160"/>
          </a:xfrm>
          <a:prstGeom prst="rect">
            <a:avLst/>
          </a:prstGeom>
        </p:spPr>
      </p:pic>
      <p:pic>
        <p:nvPicPr>
          <p:cNvPr id="13" name="Graphic 12" descr="No sig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60061" y="4564467"/>
            <a:ext cx="545160" cy="54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39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Indications,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 facilitation, observations</a:t>
            </a:r>
          </a:p>
          <a:p>
            <a:r>
              <a:rPr lang="en-US" dirty="0"/>
              <a:t>Coaching</a:t>
            </a:r>
          </a:p>
          <a:p>
            <a:r>
              <a:rPr lang="en-US" dirty="0"/>
              <a:t>360 Multi-rater surveys</a:t>
            </a:r>
          </a:p>
          <a:p>
            <a:r>
              <a:rPr lang="en-US" dirty="0"/>
              <a:t>Slow, labored work processes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pic>
        <p:nvPicPr>
          <p:cNvPr id="6" name="Picture 5" descr="Di DL4U (del 22/04/2008 @ 22:54:54, in Amenità e altre &quot;patacate ...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014" y="1437499"/>
            <a:ext cx="3462383" cy="476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128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and Time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1" y="2002560"/>
            <a:ext cx="9603275" cy="3463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Allow at least 1 week for survey administration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>
                <a:solidFill>
                  <a:srgbClr val="0070C0"/>
                </a:solidFill>
              </a:rPr>
              <a:t>Program Administration:</a:t>
            </a:r>
          </a:p>
          <a:p>
            <a:r>
              <a:rPr lang="en-US" dirty="0"/>
              <a:t>Can be delivered via retreat in 2 ½ days OR two 1-day retreats (6 hours)</a:t>
            </a:r>
          </a:p>
          <a:p>
            <a:r>
              <a:rPr lang="en-US" dirty="0"/>
              <a:t>Can be delivered 2 hours per week over 6 weeks</a:t>
            </a:r>
          </a:p>
          <a:p>
            <a:r>
              <a:rPr lang="en-US" dirty="0"/>
              <a:t>Can be excerpted into a 1-day program (6 hours)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pic>
        <p:nvPicPr>
          <p:cNvPr id="5" name="Picture 4" descr="external image &lt;strong&gt;calendar&lt;/strong&gt;%20clip%20art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0746" y="3734452"/>
            <a:ext cx="2546895" cy="215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909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Traps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1" y="1745674"/>
            <a:ext cx="9603275" cy="4225636"/>
          </a:xfrm>
        </p:spPr>
        <p:txBody>
          <a:bodyPr>
            <a:normAutofit/>
          </a:bodyPr>
          <a:lstStyle/>
          <a:p>
            <a:r>
              <a:rPr lang="en-US" dirty="0"/>
              <a:t>This program requires participation to succeed; plan some icebreakers to get everyone engaged</a:t>
            </a:r>
          </a:p>
          <a:p>
            <a:r>
              <a:rPr lang="en-US" dirty="0"/>
              <a:t>This program sometimes gives rise to conflict; it’s important to prepare the group for that possibility by establishing trust at the onset</a:t>
            </a:r>
          </a:p>
          <a:p>
            <a:r>
              <a:rPr lang="en-US" dirty="0">
                <a:solidFill>
                  <a:srgbClr val="0070C0"/>
                </a:solidFill>
              </a:rPr>
              <a:t>Set Clear Expectations:</a:t>
            </a:r>
          </a:p>
          <a:p>
            <a:pPr lvl="1"/>
            <a:r>
              <a:rPr lang="en-US" dirty="0"/>
              <a:t>How the team is going use the information from their reports</a:t>
            </a:r>
          </a:p>
          <a:p>
            <a:pPr lvl="1"/>
            <a:r>
              <a:rPr lang="en-US" dirty="0"/>
              <a:t>What behaviors have to change </a:t>
            </a:r>
          </a:p>
          <a:p>
            <a:pPr lvl="1"/>
            <a:r>
              <a:rPr lang="en-US" dirty="0"/>
              <a:t>What new behaviors are necessary to succeed </a:t>
            </a:r>
          </a:p>
          <a:p>
            <a:pPr lvl="1"/>
            <a:r>
              <a:rPr lang="en-US" dirty="0"/>
              <a:t>How the group is going to adopt these new behaviors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139658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3416" y="945913"/>
            <a:ext cx="8637073" cy="2618555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222840343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268</Words>
  <Application>Microsoft Office PowerPoint</Application>
  <PresentationFormat>Widescreen</PresentationFormat>
  <Paragraphs>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Gallery</vt:lpstr>
      <vt:lpstr>Five Behaviors of a Healthy Organization</vt:lpstr>
      <vt:lpstr>What You’re Going To Learn Today</vt:lpstr>
      <vt:lpstr>PowerPoint Presentation</vt:lpstr>
      <vt:lpstr>Indications </vt:lpstr>
      <vt:lpstr>Indications, Continued</vt:lpstr>
      <vt:lpstr>Preparation and Time Commitment</vt:lpstr>
      <vt:lpstr>Traps to Avoid</vt:lpstr>
      <vt:lpstr>Questions &amp;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Hendricks</dc:creator>
  <cp:lastModifiedBy>Robin Hendricks</cp:lastModifiedBy>
  <cp:revision>12</cp:revision>
  <dcterms:created xsi:type="dcterms:W3CDTF">2017-02-27T16:51:57Z</dcterms:created>
  <dcterms:modified xsi:type="dcterms:W3CDTF">2017-05-18T19:12:20Z</dcterms:modified>
</cp:coreProperties>
</file>